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6" r:id="rId9"/>
    <p:sldId id="260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05F9D-9AFD-401C-9846-9226423CE85B}" type="datetimeFigureOut">
              <a:rPr lang="nl-NL" smtClean="0"/>
              <a:t>25-8-2014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13139-9B8A-46F3-901E-A99F72C7554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toetsendleren.nl/citotoets-oefenen/svdl1v51ia191210/images/78d5691c824ee2aaf770f7d36c151d6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LBB Medewerker Kwekerij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Het teeltmedium:</a:t>
            </a:r>
          </a:p>
          <a:p>
            <a:r>
              <a:rPr lang="nl-NL" b="1" dirty="0" smtClean="0"/>
              <a:t>Grond &amp; Substraat</a:t>
            </a:r>
            <a:endParaRPr lang="nl-NL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dirty="0" smtClean="0"/>
              <a:t>Grondsoorten</a:t>
            </a:r>
            <a:endParaRPr lang="nl-NL" sz="5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nl-NL" dirty="0" smtClean="0"/>
              <a:t>    Klei  </a:t>
            </a:r>
            <a:r>
              <a:rPr lang="nl-NL" sz="2400" dirty="0" smtClean="0"/>
              <a:t>(uit zee of uit een rivier)</a:t>
            </a:r>
          </a:p>
          <a:p>
            <a:pPr lvl="1">
              <a:buNone/>
            </a:pPr>
            <a:r>
              <a:rPr lang="nl-NL" sz="3200" dirty="0" smtClean="0"/>
              <a:t>   Zavel </a:t>
            </a:r>
            <a:r>
              <a:rPr lang="nl-NL" sz="2400" dirty="0" smtClean="0"/>
              <a:t>(mix van zand en klei)</a:t>
            </a:r>
          </a:p>
          <a:p>
            <a:pPr>
              <a:buNone/>
            </a:pPr>
            <a:r>
              <a:rPr lang="nl-NL" dirty="0" smtClean="0"/>
              <a:t>    Zand</a:t>
            </a:r>
          </a:p>
          <a:p>
            <a:pPr>
              <a:buNone/>
            </a:pPr>
            <a:r>
              <a:rPr lang="nl-NL" dirty="0" smtClean="0"/>
              <a:t>    Veen</a:t>
            </a:r>
            <a:endParaRPr lang="nl-NL" dirty="0"/>
          </a:p>
        </p:txBody>
      </p:sp>
      <p:pic>
        <p:nvPicPr>
          <p:cNvPr id="4" name="Tijdelijke aanduiding voor inhoud 3" descr="kle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229111"/>
            <a:ext cx="2808312" cy="2103523"/>
          </a:xfrm>
          <a:prstGeom prst="rect">
            <a:avLst/>
          </a:prstGeom>
        </p:spPr>
      </p:pic>
      <p:pic>
        <p:nvPicPr>
          <p:cNvPr id="5" name="Afbeelding 4" descr="Wekeromse_Zand_stuifzand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3501008"/>
            <a:ext cx="2736304" cy="2052228"/>
          </a:xfrm>
          <a:prstGeom prst="rect">
            <a:avLst/>
          </a:prstGeom>
        </p:spPr>
      </p:pic>
      <p:pic>
        <p:nvPicPr>
          <p:cNvPr id="6" name="Afbeelding 5" descr="ve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9541" y="4869160"/>
            <a:ext cx="2721684" cy="1800200"/>
          </a:xfrm>
          <a:prstGeom prst="rect">
            <a:avLst/>
          </a:prstGeom>
        </p:spPr>
      </p:pic>
      <p:cxnSp>
        <p:nvCxnSpPr>
          <p:cNvPr id="8" name="Rechte verbindingslijn 7"/>
          <p:cNvCxnSpPr/>
          <p:nvPr/>
        </p:nvCxnSpPr>
        <p:spPr>
          <a:xfrm>
            <a:off x="1331640" y="3933056"/>
            <a:ext cx="216024" cy="7920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>
            <a:off x="1907704" y="3068960"/>
            <a:ext cx="1440160" cy="504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4788024" y="1988840"/>
            <a:ext cx="57606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dirty="0" smtClean="0"/>
              <a:t>Grondsoorten</a:t>
            </a:r>
            <a:endParaRPr lang="nl-NL" sz="54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Iedere grond(soort) heeft zijn eigen eigenschappen:</a:t>
            </a:r>
          </a:p>
          <a:p>
            <a:endParaRPr lang="nl-NL" dirty="0" smtClean="0"/>
          </a:p>
          <a:p>
            <a:r>
              <a:rPr lang="nl-NL" b="1" dirty="0" smtClean="0"/>
              <a:t>Zand</a:t>
            </a:r>
            <a:r>
              <a:rPr lang="nl-NL" dirty="0" smtClean="0"/>
              <a:t>: houdt geen water en voeding vast</a:t>
            </a:r>
          </a:p>
          <a:p>
            <a:r>
              <a:rPr lang="nl-NL" b="1" dirty="0" smtClean="0"/>
              <a:t>Klei</a:t>
            </a:r>
            <a:r>
              <a:rPr lang="nl-NL" dirty="0" smtClean="0"/>
              <a:t>: voedselrijk en houdt water lang vast</a:t>
            </a:r>
          </a:p>
          <a:p>
            <a:r>
              <a:rPr lang="nl-NL" b="1" dirty="0" smtClean="0"/>
              <a:t>Veen</a:t>
            </a:r>
            <a:r>
              <a:rPr lang="nl-NL" dirty="0" smtClean="0"/>
              <a:t>: houdt heel veel water vast, </a:t>
            </a:r>
          </a:p>
          <a:p>
            <a:pPr>
              <a:buNone/>
            </a:pPr>
            <a:r>
              <a:rPr lang="nl-NL" dirty="0" smtClean="0"/>
              <a:t>			is een zachte bodem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Grondsoorten in Nederland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</p:txBody>
      </p:sp>
      <p:pic>
        <p:nvPicPr>
          <p:cNvPr id="1026" name="il_fi" descr="http://www.toetsendleren.nl/citotoets-oefenen/svdl1v51ia191210/images/78d5691c824ee2aaf770f7d36c151d6.pn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014413" y="2138363"/>
            <a:ext cx="58959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Opbouw van de grond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Grond moet leven: </a:t>
            </a:r>
            <a:r>
              <a:rPr lang="nl-NL" sz="2400" dirty="0" smtClean="0"/>
              <a:t>bacteriën, schimmels, micro-organismen</a:t>
            </a:r>
          </a:p>
          <a:p>
            <a:r>
              <a:rPr lang="nl-NL" dirty="0" smtClean="0"/>
              <a:t>Grond: </a:t>
            </a:r>
            <a:r>
              <a:rPr lang="nl-NL" sz="2400" dirty="0" smtClean="0"/>
              <a:t>50% vaste deeltjes, 25% lucht, 25% water</a:t>
            </a:r>
          </a:p>
          <a:p>
            <a:r>
              <a:rPr lang="nl-NL" dirty="0" smtClean="0"/>
              <a:t>Water vasthouden, teveel water afvoeren</a:t>
            </a:r>
          </a:p>
          <a:p>
            <a:r>
              <a:rPr lang="nl-NL" dirty="0" err="1" smtClean="0"/>
              <a:t>Bewortelbare</a:t>
            </a:r>
            <a:r>
              <a:rPr lang="nl-NL" dirty="0" smtClean="0"/>
              <a:t> zone</a:t>
            </a:r>
          </a:p>
          <a:p>
            <a:endParaRPr lang="nl-NL" dirty="0" smtClean="0"/>
          </a:p>
          <a:p>
            <a:endParaRPr lang="nl-NL" dirty="0"/>
          </a:p>
          <a:p>
            <a:pPr>
              <a:buNone/>
            </a:pPr>
            <a:r>
              <a:rPr lang="nl-NL" dirty="0" smtClean="0"/>
              <a:t>				</a:t>
            </a:r>
            <a:r>
              <a:rPr lang="nl-NL" sz="2000" i="1" dirty="0" smtClean="0"/>
              <a:t>bodemprofiel</a:t>
            </a:r>
          </a:p>
          <a:p>
            <a:endParaRPr lang="nl-NL" dirty="0"/>
          </a:p>
        </p:txBody>
      </p:sp>
      <p:pic>
        <p:nvPicPr>
          <p:cNvPr id="4" name="Afbeelding 3" descr="Bodem_profi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3717032"/>
            <a:ext cx="2420762" cy="29541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Substraat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Kunstmatig:</a:t>
            </a:r>
          </a:p>
          <a:p>
            <a:r>
              <a:rPr lang="nl-NL" dirty="0" smtClean="0"/>
              <a:t>Voldoende lucht</a:t>
            </a:r>
          </a:p>
          <a:p>
            <a:r>
              <a:rPr lang="nl-NL" dirty="0" smtClean="0"/>
              <a:t>Voldoende water vasthouden</a:t>
            </a:r>
          </a:p>
          <a:p>
            <a:r>
              <a:rPr lang="nl-NL" dirty="0" smtClean="0"/>
              <a:t>Juiste hoeveelheid voeding</a:t>
            </a:r>
          </a:p>
          <a:p>
            <a:r>
              <a:rPr lang="nl-NL" dirty="0" smtClean="0"/>
              <a:t>Geen onkruid(zaden)</a:t>
            </a:r>
          </a:p>
          <a:p>
            <a:r>
              <a:rPr lang="nl-NL" dirty="0" smtClean="0"/>
              <a:t>Geen ziektekiemen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Rozen op Steenwol</a:t>
            </a:r>
            <a:endParaRPr lang="nl-NL" dirty="0"/>
          </a:p>
        </p:txBody>
      </p:sp>
      <p:pic>
        <p:nvPicPr>
          <p:cNvPr id="4" name="Tijdelijke aanduiding voor inhoud 3" descr="roos_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pH</a:t>
            </a:r>
            <a:r>
              <a:rPr lang="nl-NL" dirty="0" smtClean="0"/>
              <a:t> = zuurgraad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pH</a:t>
            </a:r>
            <a:r>
              <a:rPr lang="nl-NL" dirty="0" smtClean="0"/>
              <a:t> van </a:t>
            </a:r>
            <a:r>
              <a:rPr lang="nl-NL" dirty="0" err="1" smtClean="0"/>
              <a:t>pH</a:t>
            </a:r>
            <a:r>
              <a:rPr lang="nl-NL" dirty="0" smtClean="0"/>
              <a:t> 1 tot </a:t>
            </a:r>
            <a:r>
              <a:rPr lang="nl-NL" dirty="0" err="1" smtClean="0"/>
              <a:t>pH</a:t>
            </a:r>
            <a:r>
              <a:rPr lang="nl-NL" dirty="0" smtClean="0"/>
              <a:t> 14</a:t>
            </a:r>
          </a:p>
          <a:p>
            <a:r>
              <a:rPr lang="nl-NL" dirty="0" err="1" smtClean="0"/>
              <a:t>pH</a:t>
            </a:r>
            <a:r>
              <a:rPr lang="nl-NL" dirty="0" smtClean="0"/>
              <a:t> 1 = superzuur, </a:t>
            </a:r>
            <a:r>
              <a:rPr lang="nl-NL" dirty="0" err="1" smtClean="0"/>
              <a:t>pH</a:t>
            </a:r>
            <a:r>
              <a:rPr lang="nl-NL" dirty="0" smtClean="0"/>
              <a:t> 7 = neutraal</a:t>
            </a:r>
          </a:p>
          <a:p>
            <a:r>
              <a:rPr lang="nl-NL" dirty="0" smtClean="0"/>
              <a:t>Plant wil iets zurige bodem: </a:t>
            </a:r>
            <a:r>
              <a:rPr lang="nl-NL" sz="1800" dirty="0" smtClean="0"/>
              <a:t>(meststoffen goed opgelost)</a:t>
            </a:r>
          </a:p>
          <a:p>
            <a:endParaRPr lang="nl-NL" dirty="0"/>
          </a:p>
        </p:txBody>
      </p:sp>
      <p:pic>
        <p:nvPicPr>
          <p:cNvPr id="4" name="Afbeelding 3" descr="zuurgraad_meter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92197" y="3573015"/>
            <a:ext cx="5224219" cy="292556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pH</a:t>
            </a:r>
            <a:r>
              <a:rPr lang="nl-NL" dirty="0" smtClean="0"/>
              <a:t> aanpassen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Omhoog = minder zuur door bekalken</a:t>
            </a:r>
          </a:p>
          <a:p>
            <a:r>
              <a:rPr lang="nl-NL" dirty="0" smtClean="0"/>
              <a:t>Omlaag = zuurder: tuinturf doormengen</a:t>
            </a:r>
          </a:p>
          <a:p>
            <a:endParaRPr lang="nl-NL" dirty="0"/>
          </a:p>
          <a:p>
            <a:r>
              <a:rPr lang="nl-NL" dirty="0" smtClean="0"/>
              <a:t>Meststoffen kunnen zuur 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of basisch reageren</a:t>
            </a:r>
          </a:p>
          <a:p>
            <a:endParaRPr lang="nl-NL" dirty="0"/>
          </a:p>
        </p:txBody>
      </p:sp>
      <p:pic>
        <p:nvPicPr>
          <p:cNvPr id="4" name="Afbeelding 3" descr="pH meter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667000"/>
            <a:ext cx="3810000" cy="4191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170</Words>
  <Application>Microsoft Office PowerPoint</Application>
  <PresentationFormat>Diavoorstelling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LBB Medewerker Kwekerij</vt:lpstr>
      <vt:lpstr>Grondsoorten</vt:lpstr>
      <vt:lpstr>Grondsoorten</vt:lpstr>
      <vt:lpstr>Grondsoorten in Nederland</vt:lpstr>
      <vt:lpstr>Opbouw van de grond</vt:lpstr>
      <vt:lpstr>Substraat</vt:lpstr>
      <vt:lpstr>Rozen op Steenwol</vt:lpstr>
      <vt:lpstr>pH = zuurgraad</vt:lpstr>
      <vt:lpstr>pH aanpassen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LBB Medewerker Kwekerij</dc:title>
  <dc:creator>Gerrit</dc:creator>
  <cp:lastModifiedBy>Gerrit</cp:lastModifiedBy>
  <cp:revision>5</cp:revision>
  <dcterms:created xsi:type="dcterms:W3CDTF">2014-08-25T16:52:54Z</dcterms:created>
  <dcterms:modified xsi:type="dcterms:W3CDTF">2014-08-25T18:32:51Z</dcterms:modified>
</cp:coreProperties>
</file>